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42" d="100"/>
          <a:sy n="142" d="100"/>
        </p:scale>
        <p:origin x="-96" y="-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42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2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0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36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4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26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72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72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2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1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463E-8469-8846-B384-55D551B6860D}" type="datetimeFigureOut">
              <a:rPr lang="en-US" smtClean="0"/>
              <a:t>22-03-04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5620-5753-0240-8B30-2A86E35A1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4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463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Baptist Women of Ontario and Quebec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Renee James</dc:creator>
  <cp:lastModifiedBy>Renee James</cp:lastModifiedBy>
  <cp:revision>2</cp:revision>
  <dcterms:created xsi:type="dcterms:W3CDTF">2022-03-04T19:24:24Z</dcterms:created>
  <dcterms:modified xsi:type="dcterms:W3CDTF">2022-03-04T19:33:03Z</dcterms:modified>
</cp:coreProperties>
</file>