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11" d="100"/>
          <a:sy n="111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4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9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0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3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0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2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2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7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9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2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1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4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46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Baptist Women of Ontario and Quebec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Renee James</dc:creator>
  <cp:lastModifiedBy>Renee James</cp:lastModifiedBy>
  <cp:revision>1</cp:revision>
  <dcterms:created xsi:type="dcterms:W3CDTF">2022-03-04T19:24:24Z</dcterms:created>
  <dcterms:modified xsi:type="dcterms:W3CDTF">2022-03-04T19:31:42Z</dcterms:modified>
</cp:coreProperties>
</file>