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9" d="100"/>
          <a:sy n="129" d="100"/>
        </p:scale>
        <p:origin x="-112" y="-7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7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9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8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8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8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6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1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2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4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A831-0113-E94A-9782-6BBB18ED3EFC}" type="datetimeFigureOut">
              <a:rPr lang="en-US" smtClean="0"/>
              <a:t>19-05-07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8B86-9922-E14C-84AB-32C2B619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7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ur-dark-flame-415693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587500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87500" y="419100"/>
            <a:ext cx="70564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smtClean="0">
                <a:solidFill>
                  <a:srgbClr val="FFFFFF"/>
                </a:solidFill>
                <a:latin typeface="Arial"/>
                <a:cs typeface="Arial"/>
              </a:rPr>
              <a:t>[Song Title here</a:t>
            </a:r>
          </a:p>
          <a:p>
            <a:r>
              <a:rPr lang="en-CA" sz="4800" b="1" dirty="0">
                <a:solidFill>
                  <a:srgbClr val="FFFFFF"/>
                </a:solidFill>
                <a:latin typeface="Arial"/>
                <a:cs typeface="Arial"/>
              </a:rPr>
              <a:t>[</a:t>
            </a:r>
            <a:r>
              <a:rPr lang="en-CA" sz="4800" b="1" dirty="0" smtClean="0">
                <a:solidFill>
                  <a:srgbClr val="FFFFFF"/>
                </a:solidFill>
                <a:latin typeface="Arial"/>
                <a:cs typeface="Arial"/>
              </a:rPr>
              <a:t>48 font size]</a:t>
            </a:r>
            <a:endParaRPr lang="en-CA" sz="4800" b="1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CA" sz="32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CA" sz="3200" dirty="0" smtClean="0">
                <a:solidFill>
                  <a:srgbClr val="FFFFFF"/>
                </a:solidFill>
                <a:latin typeface="Arial"/>
                <a:cs typeface="Arial"/>
              </a:rPr>
              <a:t>[lyrics go here]</a:t>
            </a:r>
          </a:p>
          <a:p>
            <a:r>
              <a:rPr lang="en-CA" sz="3200" dirty="0" smtClean="0">
                <a:solidFill>
                  <a:srgbClr val="FFFFFF"/>
                </a:solidFill>
                <a:latin typeface="Arial"/>
                <a:cs typeface="Arial"/>
              </a:rPr>
              <a:t>[font size of 32 - minimum</a:t>
            </a:r>
            <a:r>
              <a:rPr lang="en-CA" sz="3200" dirty="0" smtClean="0">
                <a:solidFill>
                  <a:srgbClr val="FFFFFF"/>
                </a:solidFill>
                <a:latin typeface="Arial"/>
                <a:cs typeface="Arial"/>
              </a:rPr>
              <a:t>]</a:t>
            </a:r>
            <a:endParaRPr lang="en-CA" sz="3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977" y="437358"/>
            <a:ext cx="14715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rgbClr val="FFFFFF"/>
                </a:solidFill>
                <a:latin typeface="Arial"/>
                <a:cs typeface="Arial"/>
              </a:rPr>
              <a:t>[verse or chorus or bridge </a:t>
            </a:r>
            <a:r>
              <a:rPr lang="mr-IN" dirty="0" smtClean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lang="en-CA" dirty="0" smtClean="0">
                <a:solidFill>
                  <a:srgbClr val="FFFFFF"/>
                </a:solidFill>
                <a:latin typeface="Arial"/>
                <a:cs typeface="Arial"/>
              </a:rPr>
              <a:t> 18 font size]</a:t>
            </a:r>
            <a:endParaRPr lang="en-CA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CE47-0552-704F-AA77-71E4E33A08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4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</Words>
  <Application>Microsoft Macintosh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Baptist Women of Ontario and Quebec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James</dc:creator>
  <cp:lastModifiedBy>Renee James</cp:lastModifiedBy>
  <cp:revision>4</cp:revision>
  <dcterms:created xsi:type="dcterms:W3CDTF">2019-05-07T16:34:29Z</dcterms:created>
  <dcterms:modified xsi:type="dcterms:W3CDTF">2019-05-07T16:49:59Z</dcterms:modified>
</cp:coreProperties>
</file>